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A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B6B3C-5E0F-49C1-8D21-AFFAF9937ADC}" type="datetimeFigureOut">
              <a:rPr lang="en-NZ" smtClean="0"/>
              <a:t>14/04/2015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2A7C6-1299-4E1C-B687-0C20092F199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31032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Leader: Let us pray for courage to make a good reconciliation (pray</a:t>
            </a:r>
            <a:r>
              <a:rPr lang="en-NZ" baseline="0" dirty="0" smtClean="0"/>
              <a:t> together the pray on the PP)</a:t>
            </a:r>
            <a:endParaRPr lang="en-NZ" dirty="0" smtClean="0"/>
          </a:p>
          <a:p>
            <a:endParaRPr lang="en-NZ" dirty="0" smtClean="0"/>
          </a:p>
          <a:p>
            <a:r>
              <a:rPr lang="en-NZ" dirty="0" smtClean="0"/>
              <a:t>Let us pray a</a:t>
            </a:r>
            <a:r>
              <a:rPr lang="en-NZ" baseline="0" dirty="0" smtClean="0"/>
              <a:t> blessing for each of us as we prepare to celebrate the great Sacrament of Reconciliation on Tuesday evening as a family form a circle, hold hands and say together </a:t>
            </a:r>
          </a:p>
          <a:p>
            <a:endParaRPr lang="en-NZ" baseline="0" dirty="0" smtClean="0"/>
          </a:p>
          <a:p>
            <a:r>
              <a:rPr lang="en-NZ" baseline="0" dirty="0" smtClean="0"/>
              <a:t>Glory be to the Father and to the Son and to the Holy Spirit as it was in the beginning is now and always shall be. Amen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2B7AF-0E42-489C-B91A-69D7BD06C5DF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40823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Leader: Let us pray for courage to make a good reconciliation (pray</a:t>
            </a:r>
            <a:r>
              <a:rPr lang="en-NZ" baseline="0" dirty="0" smtClean="0"/>
              <a:t> together the pray on the PP)</a:t>
            </a:r>
            <a:endParaRPr lang="en-NZ" dirty="0" smtClean="0"/>
          </a:p>
          <a:p>
            <a:endParaRPr lang="en-NZ" dirty="0" smtClean="0"/>
          </a:p>
          <a:p>
            <a:r>
              <a:rPr lang="en-NZ" dirty="0" smtClean="0"/>
              <a:t>Let us pray a</a:t>
            </a:r>
            <a:r>
              <a:rPr lang="en-NZ" baseline="0" dirty="0" smtClean="0"/>
              <a:t> blessing for each of us as we prepare to celebrate the great Sacrament of Reconciliation on </a:t>
            </a:r>
            <a:r>
              <a:rPr lang="en-NZ" baseline="0" dirty="0" smtClean="0"/>
              <a:t>&lt;insert appropriate date if appropriate&gt;</a:t>
            </a:r>
            <a:endParaRPr lang="en-NZ" baseline="0" dirty="0" smtClean="0"/>
          </a:p>
          <a:p>
            <a:endParaRPr lang="en-NZ" baseline="0" dirty="0" smtClean="0"/>
          </a:p>
          <a:p>
            <a:r>
              <a:rPr lang="en-NZ" baseline="0" dirty="0" smtClean="0"/>
              <a:t>Glory be to the Father and to the Son and to the Holy Spirit as it was in the beginning is now and always shall be. Amen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2B7AF-0E42-489C-B91A-69D7BD06C5DF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38653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1096-1A32-479A-85F4-73368C744C21}" type="datetimeFigureOut">
              <a:rPr lang="en-NZ" smtClean="0"/>
              <a:t>14/04/2015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CA64-6FAD-42A1-BD4B-BC89697ED7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97173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1096-1A32-479A-85F4-73368C744C21}" type="datetimeFigureOut">
              <a:rPr lang="en-NZ" smtClean="0"/>
              <a:t>14/04/2015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CA64-6FAD-42A1-BD4B-BC89697ED7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81682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1096-1A32-479A-85F4-73368C744C21}" type="datetimeFigureOut">
              <a:rPr lang="en-NZ" smtClean="0"/>
              <a:t>14/04/2015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CA64-6FAD-42A1-BD4B-BC89697ED7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42987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1096-1A32-479A-85F4-73368C744C21}" type="datetimeFigureOut">
              <a:rPr lang="en-NZ" smtClean="0"/>
              <a:t>14/04/2015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CA64-6FAD-42A1-BD4B-BC89697ED7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18618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1096-1A32-479A-85F4-73368C744C21}" type="datetimeFigureOut">
              <a:rPr lang="en-NZ" smtClean="0"/>
              <a:t>14/04/2015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CA64-6FAD-42A1-BD4B-BC89697ED7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67920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1096-1A32-479A-85F4-73368C744C21}" type="datetimeFigureOut">
              <a:rPr lang="en-NZ" smtClean="0"/>
              <a:t>14/04/2015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CA64-6FAD-42A1-BD4B-BC89697ED7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0815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1096-1A32-479A-85F4-73368C744C21}" type="datetimeFigureOut">
              <a:rPr lang="en-NZ" smtClean="0"/>
              <a:t>14/04/2015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CA64-6FAD-42A1-BD4B-BC89697ED7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76758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1096-1A32-479A-85F4-73368C744C21}" type="datetimeFigureOut">
              <a:rPr lang="en-NZ" smtClean="0"/>
              <a:t>14/04/2015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CA64-6FAD-42A1-BD4B-BC89697ED7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0461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1096-1A32-479A-85F4-73368C744C21}" type="datetimeFigureOut">
              <a:rPr lang="en-NZ" smtClean="0"/>
              <a:t>14/04/2015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CA64-6FAD-42A1-BD4B-BC89697ED7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869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1096-1A32-479A-85F4-73368C744C21}" type="datetimeFigureOut">
              <a:rPr lang="en-NZ" smtClean="0"/>
              <a:t>14/04/2015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CA64-6FAD-42A1-BD4B-BC89697ED7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95207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1096-1A32-479A-85F4-73368C744C21}" type="datetimeFigureOut">
              <a:rPr lang="en-NZ" smtClean="0"/>
              <a:t>14/04/2015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CA64-6FAD-42A1-BD4B-BC89697ED7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50419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61096-1A32-479A-85F4-73368C744C21}" type="datetimeFigureOut">
              <a:rPr lang="en-NZ" smtClean="0"/>
              <a:t>14/04/2015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3CA64-6FAD-42A1-BD4B-BC89697ED7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72218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AF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CDA Sacramental Preparation Reconciliation 2</a:t>
            </a:r>
            <a:endParaRPr lang="en-NZ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B5D3-C1F4-4E90-9CE2-54A0C3C533BD}" type="slidenum">
              <a:rPr lang="en-NZ" smtClean="0"/>
              <a:pPr/>
              <a:t>1</a:t>
            </a:fld>
            <a:endParaRPr lang="en-NZ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6366" y="489399"/>
            <a:ext cx="3500974" cy="38371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139952" y="162330"/>
            <a:ext cx="446158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Loving God,</a:t>
            </a:r>
          </a:p>
          <a:p>
            <a:endParaRPr lang="en-NZ" sz="3200" dirty="0"/>
          </a:p>
          <a:p>
            <a:r>
              <a:rPr lang="en-NZ" sz="3200" dirty="0"/>
              <a:t>Help me to prepare to meet you in a special way in the sacrament of reconciliation.</a:t>
            </a:r>
          </a:p>
          <a:p>
            <a:endParaRPr lang="en-NZ" sz="3200" dirty="0"/>
          </a:p>
          <a:p>
            <a:r>
              <a:rPr lang="en-NZ" sz="3200" dirty="0"/>
              <a:t>Open my heart and give me courage that  I might honestly prepare.</a:t>
            </a:r>
          </a:p>
          <a:p>
            <a:endParaRPr lang="en-NZ" sz="3200" dirty="0"/>
          </a:p>
          <a:p>
            <a:r>
              <a:rPr lang="en-NZ" sz="3200" dirty="0"/>
              <a:t>Through Christ our Lord</a:t>
            </a:r>
          </a:p>
          <a:p>
            <a:pPr algn="r"/>
            <a:r>
              <a:rPr lang="en-NZ" sz="3200" dirty="0"/>
              <a:t>Amen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326805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AF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CDA Sacramental Preparation Reconciliation 2</a:t>
            </a:r>
            <a:endParaRPr lang="en-NZ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B5D3-C1F4-4E90-9CE2-54A0C3C533BD}" type="slidenum">
              <a:rPr lang="en-NZ" smtClean="0"/>
              <a:pPr/>
              <a:t>2</a:t>
            </a:fld>
            <a:endParaRPr lang="en-NZ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7881" y="347732"/>
            <a:ext cx="3500974" cy="38371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283968" y="1772816"/>
            <a:ext cx="395753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Glory be to the Father </a:t>
            </a:r>
            <a:endParaRPr lang="en-NZ" sz="3200" dirty="0"/>
          </a:p>
          <a:p>
            <a:r>
              <a:rPr lang="en-NZ" sz="3200" dirty="0"/>
              <a:t>and </a:t>
            </a:r>
            <a:r>
              <a:rPr lang="en-NZ" sz="3200" dirty="0"/>
              <a:t>to the </a:t>
            </a:r>
            <a:r>
              <a:rPr lang="en-NZ" sz="3200" dirty="0"/>
              <a:t>Son</a:t>
            </a:r>
          </a:p>
          <a:p>
            <a:r>
              <a:rPr lang="en-NZ" sz="3200" dirty="0"/>
              <a:t>and </a:t>
            </a:r>
            <a:r>
              <a:rPr lang="en-NZ" sz="3200" dirty="0"/>
              <a:t>to the Holy Spirit </a:t>
            </a:r>
            <a:endParaRPr lang="en-NZ" sz="3200" dirty="0"/>
          </a:p>
          <a:p>
            <a:r>
              <a:rPr lang="en-NZ" sz="3200" dirty="0"/>
              <a:t>as </a:t>
            </a:r>
            <a:r>
              <a:rPr lang="en-NZ" sz="3200" dirty="0"/>
              <a:t>it was in the beginning is now and always shall be. </a:t>
            </a:r>
            <a:endParaRPr lang="en-NZ" sz="3200" dirty="0"/>
          </a:p>
          <a:p>
            <a:pPr algn="r"/>
            <a:r>
              <a:rPr lang="en-NZ" sz="3200" dirty="0"/>
              <a:t>Amen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399777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239</Words>
  <Application>Microsoft Office PowerPoint</Application>
  <PresentationFormat>On-screen Show (4:3)</PresentationFormat>
  <Paragraphs>29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Sian Owen</dc:creator>
  <cp:lastModifiedBy>Sian Owen</cp:lastModifiedBy>
  <cp:revision>1</cp:revision>
  <dcterms:created xsi:type="dcterms:W3CDTF">2015-04-14T04:29:31Z</dcterms:created>
  <dcterms:modified xsi:type="dcterms:W3CDTF">2015-04-14T04:32:20Z</dcterms:modified>
</cp:coreProperties>
</file>